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77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5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81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7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28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93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53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86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0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7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F4DF0-6DF2-4B82-A9FA-802A267DF772}" type="datetimeFigureOut">
              <a:rPr lang="en-US" smtClean="0"/>
              <a:t>09-Sep-13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1357B-0F0F-45C3-AEE6-117C54F1E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4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1"/>
            <a:ext cx="9144000" cy="64769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bn-BD" sz="184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sz="96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600" y="152400"/>
            <a:ext cx="18465153" cy="707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2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2530" y="1152211"/>
            <a:ext cx="3824026" cy="249299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শিক্ষক পরিচিতিঃ                        </a:t>
            </a:r>
          </a:p>
          <a:p>
            <a:r>
              <a:rPr lang="bn-BD" sz="2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মোঃ আব্দুর রশিদ </a:t>
            </a:r>
          </a:p>
          <a:p>
            <a:r>
              <a:rPr lang="bn-BD" sz="2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সহকারি শিক্ষক (গণিত )</a:t>
            </a:r>
          </a:p>
          <a:p>
            <a:r>
              <a:rPr lang="bn-BD" sz="2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পি এল বি উচ্চ বিদ্যালয় </a:t>
            </a:r>
          </a:p>
          <a:p>
            <a:r>
              <a:rPr lang="bn-BD" sz="2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নিয়ামতপুর, নওগাঁ ।  </a:t>
            </a:r>
            <a:r>
              <a:rPr lang="bn-BD" sz="44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                 </a:t>
            </a:r>
            <a:endParaRPr lang="en-US" sz="44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419600" y="1233739"/>
            <a:ext cx="38100" cy="2271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30582" y="1082576"/>
            <a:ext cx="3727618" cy="26776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পাঠ পরিচিতিঃ</a:t>
            </a:r>
            <a:endParaRPr lang="en-US" sz="2400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বিষয় – বিজ্ঞান </a:t>
            </a:r>
            <a:endParaRPr lang="en-US" sz="2400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প্রথম অধ্যায়</a:t>
            </a:r>
          </a:p>
          <a:p>
            <a:r>
              <a:rPr lang="bn-BD" sz="24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নবম শ্রেণি </a:t>
            </a:r>
            <a:endParaRPr lang="en-US" sz="2400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সময়-৫০ মিনিট</a:t>
            </a:r>
          </a:p>
          <a:p>
            <a:r>
              <a:rPr lang="bn-BD" sz="2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তারিখ- ০৮/৯/১৩</a:t>
            </a:r>
            <a:endParaRPr lang="en-US" sz="2400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2400" dirty="0" smtClean="0"/>
              <a:t>      </a:t>
            </a:r>
            <a:r>
              <a:rPr lang="bn-BD" sz="2400" dirty="0" smtClean="0"/>
              <a:t> 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410" y="3586578"/>
            <a:ext cx="5257800" cy="2932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042956" y="76200"/>
            <a:ext cx="434340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                </a:t>
            </a:r>
            <a:r>
              <a:rPr lang="bn-BD" sz="4400" dirty="0" smtClean="0"/>
              <a:t>পরিচিতি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6082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77282"/>
            <a:ext cx="3429000" cy="24677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8686800" cy="3733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34" y="3877282"/>
            <a:ext cx="3810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8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"/>
            <a:ext cx="7315200" cy="232371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          </a:t>
            </a:r>
            <a:r>
              <a:rPr lang="bn-BD" sz="4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আজকের পাঠের শিরোনাম</a:t>
            </a:r>
          </a:p>
          <a:p>
            <a:r>
              <a:rPr lang="bn-BD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                  </a:t>
            </a:r>
            <a:r>
              <a:rPr lang="bn-BD" sz="105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‘খাদ্য’ </a:t>
            </a:r>
            <a:endParaRPr lang="en-US" sz="105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43200"/>
            <a:ext cx="7315200" cy="35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0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43000"/>
            <a:ext cx="9144000" cy="36471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শিখন ফল 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খাদ্য কাকে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বলে তা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বলতে পারবে ।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খাদ্যের উপাদান বর্ণনা করতে পারবে । 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শর্করা,আমিষ ও স্নেহ পদার্থ কি তা বলতে ও লিখতে পারবে ।  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86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96774" cy="22536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362" y="0"/>
            <a:ext cx="3293238" cy="22758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876" y="0"/>
            <a:ext cx="2245923" cy="22758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3" y="2612938"/>
            <a:ext cx="3214291" cy="27210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" y="2243606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    </a:t>
            </a:r>
            <a:r>
              <a:rPr lang="bn-BD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ফলমূল </a:t>
            </a:r>
            <a:r>
              <a:rPr lang="bn-BD" dirty="0" smtClean="0">
                <a:solidFill>
                  <a:srgbClr val="FF0000"/>
                </a:solidFill>
              </a:rPr>
              <a:t> </a:t>
            </a:r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05136" y="227587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শাকসবজি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15200" y="2275872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সয়াবিন তেল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543045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    ডিম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14800" y="543045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বালক 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612938"/>
            <a:ext cx="3124200" cy="272106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068537" y="543045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ভাত</a:t>
            </a:r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14759" y="6096000"/>
            <a:ext cx="83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" pitchFamily="2" charset="0"/>
                <a:cs typeface="Nikosh" pitchFamily="2" charset="0"/>
              </a:rPr>
              <a:t> যে সব আহার্য বস্তু জীবদেহে বৃদ্ধি,শক্তি উৎপাদন ও রোগ প্রতিরোধ ক্ষমতা বাড়ায় তাকে খাদ্য বলে ।  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612938"/>
            <a:ext cx="20574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2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33400"/>
            <a:ext cx="51054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</a:rPr>
              <a:t>           </a:t>
            </a:r>
            <a:r>
              <a:rPr lang="bn-BD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খাদ্যের উপাদান ৬ টি</a:t>
            </a:r>
            <a:endParaRPr lang="en-US" sz="32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1688068"/>
            <a:ext cx="373380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১। শর্করা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2057400"/>
            <a:ext cx="3734611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২। আমিষ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2432074"/>
            <a:ext cx="373380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৩। স্নেহ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2794761"/>
            <a:ext cx="374596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৪।  ভিটামিন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3162472"/>
            <a:ext cx="374596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৫। খনিজ লবণ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9261" y="3531804"/>
            <a:ext cx="3744339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৬।পানি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97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757" y="3084970"/>
            <a:ext cx="2133600" cy="137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4" y="3178345"/>
            <a:ext cx="2087880" cy="1402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074" y="685800"/>
            <a:ext cx="2781075" cy="144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82" y="1081391"/>
            <a:ext cx="2503981" cy="16618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254" y="762000"/>
            <a:ext cx="2942194" cy="14656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2500" y="2743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ভাত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00400" y="2227634"/>
            <a:ext cx="240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খেজুর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0400" y="2133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মিষ্টি আলু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4543136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গোল আলু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4650" y="4727802"/>
            <a:ext cx="18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    গম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19400" y="152400"/>
            <a:ext cx="4464590" cy="3810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এসো শর্করা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জাতীয় খাদ্য 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গুলো দেখি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00" y="51816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যে খাদ্য গুলো বর্ণহীন ,গন্ধহীন ও মিষ্টি স্বাদযুক্ত এবং দেহে কর্ম ক্ষমতা বৃদ্ধি ও তাপশক্তি উৎপাদন করে তাকে শর্করা বলে 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743200"/>
            <a:ext cx="3429000" cy="17999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31448" y="4727802"/>
            <a:ext cx="219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    চিনি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77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2" y="3283085"/>
            <a:ext cx="2256006" cy="21271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653" y="394969"/>
            <a:ext cx="2095500" cy="19952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2" y="790389"/>
            <a:ext cx="2103120" cy="20354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348" y="830644"/>
            <a:ext cx="2750820" cy="1995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27395"/>
            <a:ext cx="1752600" cy="1995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553" y="3188022"/>
            <a:ext cx="3505200" cy="19684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801" y="3188732"/>
            <a:ext cx="2590800" cy="19952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9949" y="2819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ছোলা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95600" y="281869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মাংস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619750" y="245954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ইলিশ মাছ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72400" y="2440773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ডাল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20785" y="5410200"/>
            <a:ext cx="168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চিংড়ি মাছ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67000" y="5410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ডিম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5183971"/>
            <a:ext cx="186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মসুর ডাল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3128" y="6096000"/>
            <a:ext cx="7153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যে খাদ্য দেহের ক্ষয়পুরন , বৃদ্ধি সাধন এবং দেহের অস্থি ও মাংস পেশি গঠনে সহায়তা করে তাকে আমিষ বলে ।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3848" y="76201"/>
            <a:ext cx="3155815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আমিষ জাতীয় খাদ্য 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4387" y="381000"/>
            <a:ext cx="403860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" pitchFamily="2" charset="0"/>
                <a:cs typeface="Nikosh" pitchFamily="2" charset="0"/>
              </a:rPr>
              <a:t>স্নেহ পদার্থ  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0"/>
            <a:ext cx="236220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9067800" cy="419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2484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যে সব খাদ্য দেহের পুষ্টি সাধন ,ত্বকের মসৃণতা ও সজিবতা বজায় রাখে এবং চর্ম রোগ প্রতিরোধ করে তাকে স্নেহ পদার্থ বলে ।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64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7200"/>
            <a:ext cx="4343400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" pitchFamily="2" charset="0"/>
                <a:cs typeface="Nikosh" pitchFamily="2" charset="0"/>
              </a:rPr>
              <a:t>দলীয় কাজ 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328" y="1828800"/>
            <a:ext cx="62484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ভাত, রুইমাছ, খাসির মাংস, মুরগির ডিম, রুটি , ঘি, ইলিশ মাছ , মাখন, গরুর মাংস,চিনি, গম ,শিমের বিচি , ডাল ,আম মাগুর মাছ,ছানা, আখের রস ।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3029634"/>
            <a:ext cx="624840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উপরের খাদ্য গুলো কোনটি কোন ধরনের তা তালিকা আকারে লিখ ।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2953" y="3733800"/>
            <a:ext cx="36576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একক কাজ 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800600"/>
            <a:ext cx="678180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১। খাদ্য কাকে বলে ? 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২। খাদ্যের উপাদান কয়টি ?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৩। খাদ্যের উপাদান গুলো কি কি ?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28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31547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19900" dirty="0" smtClean="0">
                <a:latin typeface="Nikosh" pitchFamily="2" charset="0"/>
                <a:cs typeface="Nikosh" pitchFamily="2" charset="0"/>
              </a:rPr>
              <a:t>বাড়ীর কাজ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54710"/>
            <a:ext cx="9144000" cy="41549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আমরা বাড়ীতে যেসব খাবার খাই সেগুলো কোনটি শর্করা , আমিষ ও স্নেহ পদার্থ তার একটি তালিকা প্রস্তুত কর ।</a:t>
            </a:r>
            <a:endParaRPr lang="en-US" sz="6600" dirty="0">
              <a:solidFill>
                <a:schemeClr val="accent6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57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9150752" cy="221599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13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সবাইকে ধন্যবাদ </a:t>
            </a:r>
            <a:endParaRPr lang="en-US" sz="13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1" y="2215991"/>
            <a:ext cx="9116027" cy="464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320</Words>
  <Application>Microsoft Office PowerPoint</Application>
  <PresentationFormat>On-screen Show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BCC</dc:creator>
  <cp:lastModifiedBy>BCC</cp:lastModifiedBy>
  <cp:revision>76</cp:revision>
  <dcterms:created xsi:type="dcterms:W3CDTF">2013-09-03T08:59:03Z</dcterms:created>
  <dcterms:modified xsi:type="dcterms:W3CDTF">2013-09-09T08:17:34Z</dcterms:modified>
</cp:coreProperties>
</file>